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2" r:id="rId5"/>
    <p:sldId id="273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66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A9ED7-D9C2-4508-AD42-CA1DEC3453CD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A492-BAFD-461A-8113-2D21F2F79E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подать заявление о зачислении ребенка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 1 класс на сайте </a:t>
            </a:r>
            <a:r>
              <a:rPr lang="ru-RU" b="1" dirty="0" err="1" smtClean="0">
                <a:solidFill>
                  <a:srgbClr val="002060"/>
                </a:solidFill>
              </a:rPr>
              <a:t>Госуслуг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Заполняем данные о ребенке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Прикрепляем скан свидетельства о рождении и свидетельства о регистрации по месту жительства, переходим к следующему шагу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Из всплывающих списков выбираем нужный отдел образования и школу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Остальные пункты заполнены автоматически, проверяем правильность их заполнения, при необходимости исправляем, переходим к следующему шагу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Ваше заявление сформировано. Проверяем, все ли данные в заявлении верны 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все верно, нажимаем </a:t>
            </a:r>
            <a:r>
              <a:rPr lang="ru-RU" dirty="0" smtClean="0">
                <a:solidFill>
                  <a:srgbClr val="C00000"/>
                </a:solidFill>
              </a:rPr>
              <a:t>Отправить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Заявление отправлено в ведомство. Обновляем страницу (нажимаем правую кнопку мыши и выбираем пункт </a:t>
            </a:r>
            <a:r>
              <a:rPr lang="ru-RU" sz="2800" dirty="0" smtClean="0">
                <a:solidFill>
                  <a:srgbClr val="C00000"/>
                </a:solidFill>
              </a:rPr>
              <a:t>загрузить</a:t>
            </a:r>
            <a:r>
              <a:rPr lang="ru-RU" sz="2800" dirty="0" smtClean="0"/>
              <a:t> или </a:t>
            </a:r>
            <a:r>
              <a:rPr lang="ru-RU" sz="2800" dirty="0" smtClean="0">
                <a:solidFill>
                  <a:srgbClr val="C00000"/>
                </a:solidFill>
              </a:rPr>
              <a:t>обновить</a:t>
            </a:r>
            <a:r>
              <a:rPr lang="ru-RU" sz="2800" dirty="0" smtClean="0"/>
              <a:t> в зависимости от браузера)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Заявление о зачислении в 1 класс подано!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шаблон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341" y="1700808"/>
            <a:ext cx="916834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Набираем в строке поиска </a:t>
            </a:r>
            <a:r>
              <a:rPr lang="ru-RU" sz="2400" u="sng" dirty="0" smtClean="0">
                <a:solidFill>
                  <a:srgbClr val="C00000"/>
                </a:solidFill>
              </a:rPr>
              <a:t>«</a:t>
            </a:r>
            <a:r>
              <a:rPr lang="ru-RU" sz="2400" u="sng" dirty="0" err="1" smtClean="0">
                <a:solidFill>
                  <a:srgbClr val="C00000"/>
                </a:solidFill>
              </a:rPr>
              <a:t>Госуслуги</a:t>
            </a:r>
            <a:r>
              <a:rPr lang="ru-RU" sz="2400" u="sng" dirty="0" smtClean="0">
                <a:solidFill>
                  <a:srgbClr val="C00000"/>
                </a:solidFill>
              </a:rPr>
              <a:t> Башкортостан». </a:t>
            </a:r>
            <a:r>
              <a:rPr lang="ru-RU" sz="2400" dirty="0" smtClean="0"/>
              <a:t>Если выбрать </a:t>
            </a:r>
            <a:r>
              <a:rPr lang="ru-RU" sz="2400" dirty="0" err="1" smtClean="0"/>
              <a:t>Госуслуги</a:t>
            </a:r>
            <a:r>
              <a:rPr lang="ru-RU" sz="2400" dirty="0" smtClean="0"/>
              <a:t> РФ, не появляется услуга о зачислении ребенка в первый класс. Выбираем сайт </a:t>
            </a:r>
            <a:r>
              <a:rPr lang="ru-RU" sz="2400" dirty="0" err="1" smtClean="0"/>
              <a:t>госуслуг</a:t>
            </a:r>
            <a:r>
              <a:rPr lang="ru-RU" sz="2400" dirty="0" smtClean="0"/>
              <a:t>, как показано на картинке стрелкой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1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Вводим логин и пароль сайта, на главной странице появляется предложение о подаче заявления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не появляется, выбираем </a:t>
            </a:r>
            <a:r>
              <a:rPr lang="ru-RU" dirty="0" smtClean="0">
                <a:solidFill>
                  <a:srgbClr val="C00000"/>
                </a:solidFill>
              </a:rPr>
              <a:t>Каталог услуг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600200"/>
            <a:ext cx="9176719" cy="51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предложенных услуг выбираем нужную, нажимаем на нее и переходим на следующую страницу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1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Нажимаем </a:t>
            </a:r>
            <a:r>
              <a:rPr lang="ru-RU" dirty="0" smtClean="0">
                <a:solidFill>
                  <a:srgbClr val="C00000"/>
                </a:solidFill>
              </a:rPr>
              <a:t>получить услугу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Заполняем личные данные (если они не заполнены автоматически)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Указываем фактический адрес проживания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" name="Содержимое 9" descr="шаблон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52400"/>
            <a:ext cx="9143999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99"/>
            <a:ext cx="9144000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Прикрепляем скан паспорта с пропиской, переходим к следующему шагу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201</Words>
  <Application>Microsoft Office PowerPoint</Application>
  <PresentationFormat>Экран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Как подать заявление о зачислении ребенка  в 1 класс на сайте Госуслуг</vt:lpstr>
      <vt:lpstr>Набираем в строке поиска «Госуслуги Башкортостан». Если выбрать Госуслуги РФ, не появляется услуга о зачислении ребенка в первый класс. Выбираем сайт госуслуг, как показано на картинке стрелкой</vt:lpstr>
      <vt:lpstr>Вводим логин и пароль сайта, на главной странице появляется предложение о подаче заявления</vt:lpstr>
      <vt:lpstr>Если не появляется, выбираем Каталог услуг</vt:lpstr>
      <vt:lpstr>Из предложенных услуг выбираем нужную, нажимаем на нее и переходим на следующую страницу</vt:lpstr>
      <vt:lpstr>Нажимаем получить услугу</vt:lpstr>
      <vt:lpstr>Заполняем личные данные (если они не заполнены автоматически)</vt:lpstr>
      <vt:lpstr>Указываем фактический адрес проживания</vt:lpstr>
      <vt:lpstr>Прикрепляем скан паспорта с пропиской, переходим к следующему шагу</vt:lpstr>
      <vt:lpstr>Заполняем данные о ребенке</vt:lpstr>
      <vt:lpstr>Прикрепляем скан свидетельства о рождении и свидетельства о регистрации по месту жительства, переходим к следующему шагу</vt:lpstr>
      <vt:lpstr>Из всплывающих списков выбираем нужный отдел образования и школу</vt:lpstr>
      <vt:lpstr>Остальные пункты заполнены автоматически, проверяем правильность их заполнения, при необходимости исправляем, переходим к следующему шагу</vt:lpstr>
      <vt:lpstr>Ваше заявление сформировано. Проверяем, все ли данные в заявлении верны </vt:lpstr>
      <vt:lpstr>Если все верно, нажимаем Отправить</vt:lpstr>
      <vt:lpstr>Заявление отправлено в ведомство. Обновляем страницу (нажимаем правую кнопку мыши и выбираем пункт загрузить или обновить в зависимости от браузера)</vt:lpstr>
      <vt:lpstr>Заявление о зачислении в 1 класс подано!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Теплых</dc:creator>
  <cp:lastModifiedBy>Галина Теплых</cp:lastModifiedBy>
  <cp:revision>8</cp:revision>
  <dcterms:created xsi:type="dcterms:W3CDTF">2022-04-01T17:48:45Z</dcterms:created>
  <dcterms:modified xsi:type="dcterms:W3CDTF">2022-04-01T19:01:00Z</dcterms:modified>
</cp:coreProperties>
</file>